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8" r:id="rId3"/>
    <p:sldId id="259" r:id="rId4"/>
    <p:sldId id="261" r:id="rId5"/>
    <p:sldId id="260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CF56-8043-C14A-BFCF-2D0D0DB5937B}" type="datetimeFigureOut">
              <a:rPr lang="en-US" smtClean="0"/>
              <a:t>15/08/24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44FD-0860-C24C-9748-869EA01AF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1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CF56-8043-C14A-BFCF-2D0D0DB5937B}" type="datetimeFigureOut">
              <a:rPr lang="en-US" smtClean="0"/>
              <a:t>15/08/24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44FD-0860-C24C-9748-869EA01AF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CF56-8043-C14A-BFCF-2D0D0DB5937B}" type="datetimeFigureOut">
              <a:rPr lang="en-US" smtClean="0"/>
              <a:t>15/08/24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44FD-0860-C24C-9748-869EA01AF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6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CF56-8043-C14A-BFCF-2D0D0DB5937B}" type="datetimeFigureOut">
              <a:rPr lang="en-US" smtClean="0"/>
              <a:t>15/08/24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44FD-0860-C24C-9748-869EA01AF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5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CF56-8043-C14A-BFCF-2D0D0DB5937B}" type="datetimeFigureOut">
              <a:rPr lang="en-US" smtClean="0"/>
              <a:t>15/08/24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44FD-0860-C24C-9748-869EA01AF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7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CF56-8043-C14A-BFCF-2D0D0DB5937B}" type="datetimeFigureOut">
              <a:rPr lang="en-US" smtClean="0"/>
              <a:t>15/08/24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44FD-0860-C24C-9748-869EA01AF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CF56-8043-C14A-BFCF-2D0D0DB5937B}" type="datetimeFigureOut">
              <a:rPr lang="en-US" smtClean="0"/>
              <a:t>15/08/24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44FD-0860-C24C-9748-869EA01AF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8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CF56-8043-C14A-BFCF-2D0D0DB5937B}" type="datetimeFigureOut">
              <a:rPr lang="en-US" smtClean="0"/>
              <a:t>15/08/24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44FD-0860-C24C-9748-869EA01AF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2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CF56-8043-C14A-BFCF-2D0D0DB5937B}" type="datetimeFigureOut">
              <a:rPr lang="en-US" smtClean="0"/>
              <a:t>15/08/24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44FD-0860-C24C-9748-869EA01AF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9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CF56-8043-C14A-BFCF-2D0D0DB5937B}" type="datetimeFigureOut">
              <a:rPr lang="en-US" smtClean="0"/>
              <a:t>15/08/24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44FD-0860-C24C-9748-869EA01AF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CF56-8043-C14A-BFCF-2D0D0DB5937B}" type="datetimeFigureOut">
              <a:rPr lang="en-US" smtClean="0"/>
              <a:t>15/08/24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44FD-0860-C24C-9748-869EA01AF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5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3CF56-8043-C14A-BFCF-2D0D0DB5937B}" type="datetimeFigureOut">
              <a:rPr lang="en-US" smtClean="0"/>
              <a:t>15/08/24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644FD-0860-C24C-9748-869EA01AF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4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3215" y="14837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3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97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70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57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26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63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XMPro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Kirsten Schwarzer</dc:creator>
  <cp:lastModifiedBy>Kirsten Schwarzer</cp:lastModifiedBy>
  <cp:revision>8</cp:revision>
  <dcterms:created xsi:type="dcterms:W3CDTF">2015-08-19T08:35:12Z</dcterms:created>
  <dcterms:modified xsi:type="dcterms:W3CDTF">2015-08-24T12:54:30Z</dcterms:modified>
</cp:coreProperties>
</file>